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70" r:id="rId4"/>
    <p:sldId id="271" r:id="rId5"/>
    <p:sldId id="272" r:id="rId6"/>
    <p:sldId id="273" r:id="rId7"/>
    <p:sldId id="274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19/07/2022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types de phrases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supplémentaire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Range ton casier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Était-il enfin arrivé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le signe de ponctuation </a:t>
            </a:r>
            <a:br>
              <a:rPr lang="fr-FR" b="1" dirty="0"/>
            </a:br>
            <a:r>
              <a:rPr lang="fr-FR" b="1" dirty="0"/>
              <a:t>manquant à l’ardoise.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3325C907-D6F2-EE77-D2E4-26261C8AA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Range ton casier </a:t>
            </a:r>
            <a:r>
              <a:rPr lang="fr-FR" sz="3600" b="1" dirty="0">
                <a:solidFill>
                  <a:srgbClr val="FF0000"/>
                </a:solidFill>
              </a:rPr>
              <a:t>! ou 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Était-il enfin arrivé </a:t>
            </a:r>
            <a:r>
              <a:rPr lang="fr-FR" sz="3600" b="1" dirty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0260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Quel est son âge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Retrouve ton cahier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le signe de ponctuation </a:t>
            </a:r>
            <a:br>
              <a:rPr lang="fr-FR" b="1" dirty="0"/>
            </a:br>
            <a:r>
              <a:rPr lang="fr-FR" b="1" dirty="0"/>
              <a:t>manquant à l’ardoise.</a:t>
            </a:r>
          </a:p>
        </p:txBody>
      </p:sp>
    </p:spTree>
    <p:extLst>
      <p:ext uri="{BB962C8B-B14F-4D97-AF65-F5344CB8AC3E}">
        <p14:creationId xmlns:p14="http://schemas.microsoft.com/office/powerpoint/2010/main" val="2067032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0E1DE073-8027-BBAF-7578-3B92EBFB1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Quel est son âge </a:t>
            </a:r>
            <a:r>
              <a:rPr lang="fr-FR" sz="3600" b="1" dirty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Retrouve ton cahier </a:t>
            </a:r>
            <a:r>
              <a:rPr lang="fr-FR" sz="3600" b="1" dirty="0">
                <a:solidFill>
                  <a:srgbClr val="FF0000"/>
                </a:solidFill>
              </a:rPr>
              <a:t>! ou 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9743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Nous marchons dans la rue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Il se promenait dans la forêt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le signe de ponctuation </a:t>
            </a:r>
            <a:br>
              <a:rPr lang="fr-FR" b="1" dirty="0"/>
            </a:br>
            <a:r>
              <a:rPr lang="fr-FR" b="1" dirty="0"/>
              <a:t>manquant à l’ardoise.</a:t>
            </a:r>
          </a:p>
        </p:txBody>
      </p:sp>
    </p:spTree>
    <p:extLst>
      <p:ext uri="{BB962C8B-B14F-4D97-AF65-F5344CB8AC3E}">
        <p14:creationId xmlns:p14="http://schemas.microsoft.com/office/powerpoint/2010/main" val="3115290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278C113D-80FF-821D-0A51-3147782A5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Nous marchons dans la rue</a:t>
            </a:r>
            <a:r>
              <a:rPr lang="fr-FR" sz="3600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Il se promenait dans </a:t>
            </a:r>
            <a:r>
              <a:rPr lang="fr-FR" sz="3600"/>
              <a:t>la forêt</a:t>
            </a:r>
            <a:r>
              <a:rPr lang="fr-FR" sz="3600" b="1">
                <a:solidFill>
                  <a:srgbClr val="FF0000"/>
                </a:solidFill>
              </a:rPr>
              <a:t>.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80596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144</Words>
  <Application>Microsoft Office PowerPoint</Application>
  <PresentationFormat>Grand écran</PresentationFormat>
  <Paragraphs>60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Rituel</vt:lpstr>
      <vt:lpstr>Ajoute le signe de ponctuation  manquant à l’ardoise.</vt:lpstr>
      <vt:lpstr>Correction</vt:lpstr>
      <vt:lpstr>Ajoute le signe de ponctuation  manquant à l’ardoise.</vt:lpstr>
      <vt:lpstr>Correction</vt:lpstr>
      <vt:lpstr>Ajoute le signe de ponctuation  manquant à l’ardoise.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19</cp:revision>
  <dcterms:created xsi:type="dcterms:W3CDTF">2021-07-17T07:25:24Z</dcterms:created>
  <dcterms:modified xsi:type="dcterms:W3CDTF">2022-07-19T21:56:50Z</dcterms:modified>
</cp:coreProperties>
</file>